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D5BB-50AB-C64D-96FC-EE311D658655}" type="datetimeFigureOut">
              <a:rPr lang="en-US" smtClean="0"/>
              <a:pPr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9855-EB24-554A-8829-875BB8E7F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rlock 1to20000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6347" y="3615573"/>
            <a:ext cx="713814" cy="68603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3578" y="2433445"/>
            <a:ext cx="2023634" cy="93871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Each colored block</a:t>
            </a:r>
          </a:p>
          <a:p>
            <a:pPr algn="ctr"/>
            <a:r>
              <a:rPr lang="en-US" sz="1100" dirty="0" smtClean="0"/>
              <a:t>Is roughly 0.5 x 0.5 mile square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Great precision is not required in this calculation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688093" y="3829525"/>
            <a:ext cx="85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Turlock 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co 1to20000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0610" y="4913470"/>
            <a:ext cx="713814" cy="686032"/>
          </a:xfrm>
          <a:prstGeom prst="rect">
            <a:avLst/>
          </a:prstGeom>
          <a:solidFill>
            <a:srgbClr val="FF0000">
              <a:alpha val="49000"/>
            </a:srgbClr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14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319" y="1650185"/>
            <a:ext cx="713814" cy="686032"/>
          </a:xfrm>
          <a:prstGeom prst="rect">
            <a:avLst/>
          </a:prstGeom>
          <a:solidFill>
            <a:srgbClr val="008000">
              <a:alpha val="49000"/>
            </a:srgbClr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83010" y="3365264"/>
            <a:ext cx="713814" cy="686032"/>
          </a:xfrm>
          <a:prstGeom prst="rect">
            <a:avLst/>
          </a:prstGeom>
          <a:solidFill>
            <a:schemeClr val="tx1">
              <a:alpha val="49000"/>
            </a:schemeClr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8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7378" y="5128655"/>
            <a:ext cx="718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Chico 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66430" y="374351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Chico 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24588" y="181178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Chico 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s 1to20000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0795" y="2373300"/>
            <a:ext cx="713814" cy="686032"/>
          </a:xfrm>
          <a:prstGeom prst="rect">
            <a:avLst/>
          </a:prstGeom>
          <a:solidFill>
            <a:schemeClr val="accent4">
              <a:lumMod val="75000"/>
              <a:alpha val="49000"/>
            </a:schemeClr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6010" y="2392690"/>
            <a:ext cx="705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Davis 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norman garrick</dc:creator>
  <cp:lastModifiedBy>norman garrick</cp:lastModifiedBy>
  <cp:revision>3</cp:revision>
  <dcterms:created xsi:type="dcterms:W3CDTF">2010-09-22T19:46:04Z</dcterms:created>
  <dcterms:modified xsi:type="dcterms:W3CDTF">2017-02-21T21:28:05Z</dcterms:modified>
</cp:coreProperties>
</file>