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40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208"/>
  </p:normalViewPr>
  <p:slideViewPr>
    <p:cSldViewPr snapToGrid="0" snapToObjects="1" showGuides="1">
      <p:cViewPr varScale="1">
        <p:scale>
          <a:sx n="119" d="100"/>
          <a:sy n="119" d="100"/>
        </p:scale>
        <p:origin x="21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937A8-D4D7-274F-BDB5-CD32CC06845F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1D429-E395-944B-B1FE-9025F018F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7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2C91355-6C8F-E043-8A05-D584B46C483E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59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A4D82-1876-7342-B0A1-760A0B6D5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FF2A6-3FAE-714D-ACF3-0F36D60E8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EA983-415A-024A-9B8E-2CCE84FF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EE56-B722-984C-BBC3-EBB0C4FB9D2B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FE0C5-8E23-E94B-A890-90AD1AF3F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B4684-5C0C-E445-9EC7-259B60AEB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8BFF-D8B6-3546-824F-4F2B0D70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1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356F0-82B7-E94E-90DF-6285A0356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90B0E8-5C29-CC48-9111-27417664E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E5595-45E7-794F-BF74-5BDE5CA2F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EE56-B722-984C-BBC3-EBB0C4FB9D2B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190E0-CDEC-474B-AF2E-7670102FD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3F567-7F54-1E41-8071-46087104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8BFF-D8B6-3546-824F-4F2B0D70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8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82EEFE-E97E-204C-ADAD-537B6722D3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CF700B-BD16-A746-9895-8934BF472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C2925-58B8-C441-ABFD-7909DA37D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EE56-B722-984C-BBC3-EBB0C4FB9D2B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5FE8E-2537-9D4A-88B9-52BE9B919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CAF77-B364-C84A-85A8-423A5C8C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8BFF-D8B6-3546-824F-4F2B0D70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2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DC8D9-DF05-174E-901F-8E4E96E2A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A121D-FBDA-8F4F-AE47-A05B07984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34FC4-C34F-854F-8833-047B51046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EE56-B722-984C-BBC3-EBB0C4FB9D2B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E428D-DE84-4F41-A1D8-CE22F5A69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5EFD2-C848-FE42-AF40-44477EBF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8BFF-D8B6-3546-824F-4F2B0D70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9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877C4-A649-9043-88B5-71DDAACF0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87CE9-C38A-1846-9057-8664C3DCC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899E7-93B6-B545-B9B2-4488DD306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EE56-B722-984C-BBC3-EBB0C4FB9D2B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65613-6364-AE42-860C-5BD7A21C8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AEBC0-74E9-ED4D-B0FC-28EF27B5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8BFF-D8B6-3546-824F-4F2B0D70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7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50805-6174-8E4F-AAE6-78E8610EC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BD23C-10AF-BF45-BD69-88B0238C14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EE4C3-1AC2-9B4E-9AD0-AC420BBA8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F3614-A30A-2B4C-8BEB-A1D2F47C0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EE56-B722-984C-BBC3-EBB0C4FB9D2B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7C9E8-84B4-A546-A4AA-CBF4C3FE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171F2-A2F1-8F46-8D55-1A4838609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8BFF-D8B6-3546-824F-4F2B0D70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8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C193-233B-0C43-8090-0DAA00DB2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A8A52-2918-7D4F-92CC-B4D50FDFA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4D77B-26CF-6D46-A26A-A6300BB31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7DFB3-7352-DC45-B033-4F49985C6E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E1FAC8-1E61-AE49-9959-62481BC652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82F194-E6B9-614D-AF85-A63FD5258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EE56-B722-984C-BBC3-EBB0C4FB9D2B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B98E9F-0906-B24D-A82F-59D75EF8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864BA2-2775-0745-AFA7-B0CCECAE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8BFF-D8B6-3546-824F-4F2B0D70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92F75-8BE6-F84C-ACF9-4E81BF20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0A02BF-6412-AC4E-B9D1-B66E1FB72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EE56-B722-984C-BBC3-EBB0C4FB9D2B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17B7E-B57D-4E4D-B6A7-D2F97E150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5B525-3DC2-CF44-8740-DCD548FD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8BFF-D8B6-3546-824F-4F2B0D70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8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EE3447-B856-A040-97A6-8885CADE8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EE56-B722-984C-BBC3-EBB0C4FB9D2B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1BD4A7-80BA-1645-8FA6-AA9A0C470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486F3-3CDF-3C44-80C6-B974195A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8BFF-D8B6-3546-824F-4F2B0D70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5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FC434-0B72-6849-91D8-3913D0A84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6F03B-B67D-264F-9D08-911A5CC04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2F927-A666-8F45-A89B-99F5AE663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3E65C-C9C4-8D40-9950-D8CB287AF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EE56-B722-984C-BBC3-EBB0C4FB9D2B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38A33-77D2-4440-9492-C9F602A14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27FBF-6275-4845-B06E-3CFACE374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8BFF-D8B6-3546-824F-4F2B0D70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2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1059C-1607-C049-AFA5-B903E860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CCB084-86E0-4B42-AD81-37E7496F6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F4AE2-6EAD-374E-84D9-9A091D6AC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A3683-B832-3B44-AE0E-C70503E2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EE56-B722-984C-BBC3-EBB0C4FB9D2B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FD676-AEFB-5F48-A856-FBF17B569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84E25-4A78-3241-9BB9-92CF10CAA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8BFF-D8B6-3546-824F-4F2B0D70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2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CB568A-54ED-9740-9C74-CC2C0A4D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E7CEE-8DE4-1149-B093-897F8FE80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FA060-9D69-2640-B392-F5BCE54A6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7EE56-B722-984C-BBC3-EBB0C4FB9D2B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597ED-CB60-E44A-A342-D097E53D4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13F82-B664-3947-8F54-EA163714D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A8BFF-D8B6-3546-824F-4F2B0D70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7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different, various, green&#10;&#10;Description automatically generated">
            <a:extLst>
              <a:ext uri="{FF2B5EF4-FFF2-40B4-BE49-F238E27FC236}">
                <a16:creationId xmlns:a16="http://schemas.microsoft.com/office/drawing/2014/main" id="{EB8FC174-FB67-B142-A033-D3B236F21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714" y="-172154"/>
            <a:ext cx="12409714" cy="697572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C93490D-71FE-194A-AD1F-107F52F26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656" y="191182"/>
            <a:ext cx="4122052" cy="543038"/>
          </a:xfrm>
          <a:solidFill>
            <a:srgbClr val="FFFF00"/>
          </a:solidFill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11200" b="1" dirty="0"/>
              <a:t>Homework 8 Question 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0E61A5-9AA2-2547-8486-CF4BE8498DD6}"/>
              </a:ext>
            </a:extLst>
          </p:cNvPr>
          <p:cNvCxnSpPr>
            <a:cxnSpLocks/>
          </p:cNvCxnSpPr>
          <p:nvPr/>
        </p:nvCxnSpPr>
        <p:spPr>
          <a:xfrm flipV="1">
            <a:off x="11800115" y="462701"/>
            <a:ext cx="0" cy="731723"/>
          </a:xfrm>
          <a:prstGeom prst="line">
            <a:avLst/>
          </a:prstGeom>
          <a:ln w="857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16CB2A7-BF6F-C646-B239-867F289DB3F8}"/>
              </a:ext>
            </a:extLst>
          </p:cNvPr>
          <p:cNvSpPr txBox="1"/>
          <p:nvPr/>
        </p:nvSpPr>
        <p:spPr>
          <a:xfrm>
            <a:off x="11248572" y="734220"/>
            <a:ext cx="33374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55662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Footer Placeholder 3"/>
          <p:cNvSpPr txBox="1">
            <a:spLocks noGrp="1"/>
          </p:cNvSpPr>
          <p:nvPr/>
        </p:nvSpPr>
        <p:spPr bwMode="auto">
          <a:xfrm>
            <a:off x="7086600" y="6477000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00">
                <a:latin typeface="Bank Gothic" charset="0"/>
              </a:rPr>
              <a:t>Norman W. Garrick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304800"/>
            <a:ext cx="77724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400" dirty="0">
                <a:latin typeface="Baskerville Old Face" charset="0"/>
                <a:ea typeface="ＭＳ Ｐゴシック" charset="0"/>
                <a:cs typeface="ＭＳ Ｐゴシック" charset="0"/>
              </a:rPr>
              <a:t>ADT and Design Hour Volume – Rural Roads</a:t>
            </a:r>
            <a:br>
              <a:rPr lang="en-US" sz="2400">
                <a:latin typeface="Baskerville Old Face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Baskerville Old Face" charset="0"/>
                <a:ea typeface="ＭＳ Ｐゴシック" charset="0"/>
                <a:cs typeface="ＭＳ Ｐゴシック" charset="0"/>
              </a:rPr>
              <a:t>from </a:t>
            </a:r>
            <a:r>
              <a:rPr lang="en-US" sz="2400">
                <a:solidFill>
                  <a:srgbClr val="FF0000"/>
                </a:solidFill>
                <a:latin typeface="Baskerville Old Face" charset="0"/>
                <a:ea typeface="ＭＳ Ｐゴシック" charset="0"/>
                <a:cs typeface="ＭＳ Ｐゴシック" charset="0"/>
              </a:rPr>
              <a:t>AASHTO</a:t>
            </a:r>
            <a:endParaRPr lang="en-US" dirty="0">
              <a:solidFill>
                <a:srgbClr val="FF0000"/>
              </a:solidFill>
              <a:latin typeface="Baskerville Old Face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5539" name="Picture 5" descr="aadt and pea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19201"/>
            <a:ext cx="4465638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427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21</Words>
  <Application>Microsoft Macintosh PowerPoint</Application>
  <PresentationFormat>Widescreen</PresentationFormat>
  <Paragraphs>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Bank Gothic</vt:lpstr>
      <vt:lpstr>Baskerville Old Face</vt:lpstr>
      <vt:lpstr>Calibri</vt:lpstr>
      <vt:lpstr>Calibri Light</vt:lpstr>
      <vt:lpstr>Office Theme</vt:lpstr>
      <vt:lpstr>PowerPoint Presentation</vt:lpstr>
      <vt:lpstr>ADT and Design Hour Volume – Rural Roads from AASHTO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2020-10-28T02:19:40Z</dcterms:created>
  <dcterms:modified xsi:type="dcterms:W3CDTF">2020-10-29T21:11:08Z</dcterms:modified>
</cp:coreProperties>
</file>